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80" r:id="rId5"/>
    <p:sldId id="282" r:id="rId6"/>
    <p:sldId id="283" r:id="rId7"/>
    <p:sldId id="273" r:id="rId8"/>
    <p:sldId id="279" r:id="rId9"/>
    <p:sldId id="274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A00"/>
    <a:srgbClr val="E50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52768-C488-4E0D-A05C-FF566C73B3A2}" v="6" dt="2024-11-18T16:37:22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gg, Joy" userId="123d0d95-2926-45b4-a1ce-34188fbe159b" providerId="ADAL" clId="{AEE52768-C488-4E0D-A05C-FF566C73B3A2}"/>
    <pc:docChg chg="undo custSel addSld delSld modSld sldOrd">
      <pc:chgData name="Stugg, Joy" userId="123d0d95-2926-45b4-a1ce-34188fbe159b" providerId="ADAL" clId="{AEE52768-C488-4E0D-A05C-FF566C73B3A2}" dt="2024-11-18T16:41:44.717" v="603"/>
      <pc:docMkLst>
        <pc:docMk/>
      </pc:docMkLst>
      <pc:sldChg chg="addSp delSp modSp mod">
        <pc:chgData name="Stugg, Joy" userId="123d0d95-2926-45b4-a1ce-34188fbe159b" providerId="ADAL" clId="{AEE52768-C488-4E0D-A05C-FF566C73B3A2}" dt="2024-11-18T16:40:45.548" v="598" actId="1076"/>
        <pc:sldMkLst>
          <pc:docMk/>
          <pc:sldMk cId="1733853455" sldId="271"/>
        </pc:sldMkLst>
        <pc:spChg chg="add del mod">
          <ac:chgData name="Stugg, Joy" userId="123d0d95-2926-45b4-a1ce-34188fbe159b" providerId="ADAL" clId="{AEE52768-C488-4E0D-A05C-FF566C73B3A2}" dt="2024-11-18T16:17:04.488" v="205" actId="478"/>
          <ac:spMkLst>
            <pc:docMk/>
            <pc:sldMk cId="1733853455" sldId="271"/>
            <ac:spMk id="3" creationId="{BF417693-8925-6318-98AB-2C85E5BE932A}"/>
          </ac:spMkLst>
        </pc:spChg>
        <pc:spChg chg="del mod">
          <ac:chgData name="Stugg, Joy" userId="123d0d95-2926-45b4-a1ce-34188fbe159b" providerId="ADAL" clId="{AEE52768-C488-4E0D-A05C-FF566C73B3A2}" dt="2024-11-18T16:16:58.158" v="204" actId="478"/>
          <ac:spMkLst>
            <pc:docMk/>
            <pc:sldMk cId="1733853455" sldId="271"/>
            <ac:spMk id="8" creationId="{FF0A4816-6315-1C4F-03CD-D1210C9EBCDD}"/>
          </ac:spMkLst>
        </pc:spChg>
        <pc:spChg chg="mod">
          <ac:chgData name="Stugg, Joy" userId="123d0d95-2926-45b4-a1ce-34188fbe159b" providerId="ADAL" clId="{AEE52768-C488-4E0D-A05C-FF566C73B3A2}" dt="2024-11-18T16:40:45.548" v="598" actId="1076"/>
          <ac:spMkLst>
            <pc:docMk/>
            <pc:sldMk cId="1733853455" sldId="271"/>
            <ac:spMk id="10" creationId="{CE32DEF0-0B8F-4748-5BCB-BB6357B7A7F6}"/>
          </ac:spMkLst>
        </pc:spChg>
        <pc:picChg chg="del">
          <ac:chgData name="Stugg, Joy" userId="123d0d95-2926-45b4-a1ce-34188fbe159b" providerId="ADAL" clId="{AEE52768-C488-4E0D-A05C-FF566C73B3A2}" dt="2024-11-18T16:31:19.357" v="451" actId="478"/>
          <ac:picMkLst>
            <pc:docMk/>
            <pc:sldMk cId="1733853455" sldId="271"/>
            <ac:picMk id="4" creationId="{866F084F-E74D-2DA7-2EC4-F07784467F50}"/>
          </ac:picMkLst>
        </pc:picChg>
        <pc:picChg chg="add mod modCrop">
          <ac:chgData name="Stugg, Joy" userId="123d0d95-2926-45b4-a1ce-34188fbe159b" providerId="ADAL" clId="{AEE52768-C488-4E0D-A05C-FF566C73B3A2}" dt="2024-11-18T16:31:35.759" v="457" actId="14100"/>
          <ac:picMkLst>
            <pc:docMk/>
            <pc:sldMk cId="1733853455" sldId="271"/>
            <ac:picMk id="6" creationId="{03298934-B2D8-D82C-F201-02383401B13C}"/>
          </ac:picMkLst>
        </pc:picChg>
      </pc:sldChg>
      <pc:sldChg chg="addSp delSp modSp mod ord setBg">
        <pc:chgData name="Stugg, Joy" userId="123d0d95-2926-45b4-a1ce-34188fbe159b" providerId="ADAL" clId="{AEE52768-C488-4E0D-A05C-FF566C73B3A2}" dt="2024-11-18T16:41:41.861" v="601"/>
        <pc:sldMkLst>
          <pc:docMk/>
          <pc:sldMk cId="1788452105" sldId="273"/>
        </pc:sldMkLst>
        <pc:spChg chg="mod">
          <ac:chgData name="Stugg, Joy" userId="123d0d95-2926-45b4-a1ce-34188fbe159b" providerId="ADAL" clId="{AEE52768-C488-4E0D-A05C-FF566C73B3A2}" dt="2024-11-14T16:06:45.299" v="16" actId="26606"/>
          <ac:spMkLst>
            <pc:docMk/>
            <pc:sldMk cId="1788452105" sldId="273"/>
            <ac:spMk id="2" creationId="{66E497BE-75BF-B7A3-D289-C074F141DB50}"/>
          </ac:spMkLst>
        </pc:spChg>
        <pc:spChg chg="add del mod">
          <ac:chgData name="Stugg, Joy" userId="123d0d95-2926-45b4-a1ce-34188fbe159b" providerId="ADAL" clId="{AEE52768-C488-4E0D-A05C-FF566C73B3A2}" dt="2024-11-14T16:05:56.148" v="4"/>
          <ac:spMkLst>
            <pc:docMk/>
            <pc:sldMk cId="1788452105" sldId="273"/>
            <ac:spMk id="4" creationId="{11D1AF8E-C644-DB59-9DB5-E141B97CC4E8}"/>
          </ac:spMkLst>
        </pc:spChg>
        <pc:spChg chg="add mod">
          <ac:chgData name="Stugg, Joy" userId="123d0d95-2926-45b4-a1ce-34188fbe159b" providerId="ADAL" clId="{AEE52768-C488-4E0D-A05C-FF566C73B3A2}" dt="2024-11-14T16:08:10.460" v="59" actId="1076"/>
          <ac:spMkLst>
            <pc:docMk/>
            <pc:sldMk cId="1788452105" sldId="273"/>
            <ac:spMk id="8" creationId="{21552946-80AA-B281-C24A-82E7CECC454F}"/>
          </ac:spMkLst>
        </pc:spChg>
        <pc:spChg chg="add mod">
          <ac:chgData name="Stugg, Joy" userId="123d0d95-2926-45b4-a1ce-34188fbe159b" providerId="ADAL" clId="{AEE52768-C488-4E0D-A05C-FF566C73B3A2}" dt="2024-11-14T16:08:14.043" v="60" actId="1076"/>
          <ac:spMkLst>
            <pc:docMk/>
            <pc:sldMk cId="1788452105" sldId="273"/>
            <ac:spMk id="10" creationId="{A904AB63-7A7D-21F4-8C31-72FC86D5C7D0}"/>
          </ac:spMkLst>
        </pc:spChg>
        <pc:spChg chg="add del">
          <ac:chgData name="Stugg, Joy" userId="123d0d95-2926-45b4-a1ce-34188fbe159b" providerId="ADAL" clId="{AEE52768-C488-4E0D-A05C-FF566C73B3A2}" dt="2024-11-14T16:06:45.299" v="15" actId="26606"/>
          <ac:spMkLst>
            <pc:docMk/>
            <pc:sldMk cId="1788452105" sldId="273"/>
            <ac:spMk id="11" creationId="{3911E0EF-12F7-5CD8-7D1D-7FD3B8736070}"/>
          </ac:spMkLst>
        </pc:spChg>
        <pc:spChg chg="add del">
          <ac:chgData name="Stugg, Joy" userId="123d0d95-2926-45b4-a1ce-34188fbe159b" providerId="ADAL" clId="{AEE52768-C488-4E0D-A05C-FF566C73B3A2}" dt="2024-11-14T16:06:37.220" v="11" actId="26606"/>
          <ac:spMkLst>
            <pc:docMk/>
            <pc:sldMk cId="1788452105" sldId="273"/>
            <ac:spMk id="12" creationId="{D4771268-CB57-404A-9271-370EB28F6090}"/>
          </ac:spMkLst>
        </pc:spChg>
        <pc:spChg chg="add del">
          <ac:chgData name="Stugg, Joy" userId="123d0d95-2926-45b4-a1ce-34188fbe159b" providerId="ADAL" clId="{AEE52768-C488-4E0D-A05C-FF566C73B3A2}" dt="2024-11-14T16:06:41.676" v="13" actId="26606"/>
          <ac:spMkLst>
            <pc:docMk/>
            <pc:sldMk cId="1788452105" sldId="273"/>
            <ac:spMk id="14" creationId="{77D859EF-0C2A-487B-A0C6-A8276E48DDB9}"/>
          </ac:spMkLst>
        </pc:spChg>
        <pc:spChg chg="add del">
          <ac:chgData name="Stugg, Joy" userId="123d0d95-2926-45b4-a1ce-34188fbe159b" providerId="ADAL" clId="{AEE52768-C488-4E0D-A05C-FF566C73B3A2}" dt="2024-11-14T16:06:41.676" v="13" actId="26606"/>
          <ac:spMkLst>
            <pc:docMk/>
            <pc:sldMk cId="1788452105" sldId="273"/>
            <ac:spMk id="15" creationId="{937EDE50-90DB-4D95-92CF-65922C6F25C3}"/>
          </ac:spMkLst>
        </pc:spChg>
        <pc:spChg chg="add del">
          <ac:chgData name="Stugg, Joy" userId="123d0d95-2926-45b4-a1ce-34188fbe159b" providerId="ADAL" clId="{AEE52768-C488-4E0D-A05C-FF566C73B3A2}" dt="2024-11-14T16:06:41.676" v="13" actId="26606"/>
          <ac:spMkLst>
            <pc:docMk/>
            <pc:sldMk cId="1788452105" sldId="273"/>
            <ac:spMk id="16" creationId="{EDB19A81-C621-40A1-87E0-015F982C4807}"/>
          </ac:spMkLst>
        </pc:spChg>
        <pc:spChg chg="add del">
          <ac:chgData name="Stugg, Joy" userId="123d0d95-2926-45b4-a1ce-34188fbe159b" providerId="ADAL" clId="{AEE52768-C488-4E0D-A05C-FF566C73B3A2}" dt="2024-11-14T16:06:41.676" v="13" actId="26606"/>
          <ac:spMkLst>
            <pc:docMk/>
            <pc:sldMk cId="1788452105" sldId="273"/>
            <ac:spMk id="18" creationId="{3276E0C7-D588-440B-8F4A-876392DB718F}"/>
          </ac:spMkLst>
        </pc:spChg>
        <pc:spChg chg="add del">
          <ac:chgData name="Stugg, Joy" userId="123d0d95-2926-45b4-a1ce-34188fbe159b" providerId="ADAL" clId="{AEE52768-C488-4E0D-A05C-FF566C73B3A2}" dt="2024-11-14T16:06:45.299" v="15" actId="26606"/>
          <ac:spMkLst>
            <pc:docMk/>
            <pc:sldMk cId="1788452105" sldId="273"/>
            <ac:spMk id="20" creationId="{23E547B5-89CF-4EC0-96DE-25771AED0799}"/>
          </ac:spMkLst>
        </pc:spChg>
        <pc:spChg chg="add del">
          <ac:chgData name="Stugg, Joy" userId="123d0d95-2926-45b4-a1ce-34188fbe159b" providerId="ADAL" clId="{AEE52768-C488-4E0D-A05C-FF566C73B3A2}" dt="2024-11-14T16:06:45.299" v="15" actId="26606"/>
          <ac:spMkLst>
            <pc:docMk/>
            <pc:sldMk cId="1788452105" sldId="273"/>
            <ac:spMk id="21" creationId="{3F0B8CEB-8279-4E5E-A0CE-1FC9F71736F2}"/>
          </ac:spMkLst>
        </pc:spChg>
        <pc:spChg chg="add">
          <ac:chgData name="Stugg, Joy" userId="123d0d95-2926-45b4-a1ce-34188fbe159b" providerId="ADAL" clId="{AEE52768-C488-4E0D-A05C-FF566C73B3A2}" dt="2024-11-14T16:06:45.299" v="16" actId="26606"/>
          <ac:spMkLst>
            <pc:docMk/>
            <pc:sldMk cId="1788452105" sldId="273"/>
            <ac:spMk id="23" creationId="{D4771268-CB57-404A-9271-370EB28F6090}"/>
          </ac:spMkLst>
        </pc:spChg>
        <pc:picChg chg="del">
          <ac:chgData name="Stugg, Joy" userId="123d0d95-2926-45b4-a1ce-34188fbe159b" providerId="ADAL" clId="{AEE52768-C488-4E0D-A05C-FF566C73B3A2}" dt="2024-11-14T15:47:12.563" v="2" actId="478"/>
          <ac:picMkLst>
            <pc:docMk/>
            <pc:sldMk cId="1788452105" sldId="273"/>
            <ac:picMk id="5" creationId="{D731962D-E7B7-CBA5-03B3-88E1D7086240}"/>
          </ac:picMkLst>
        </pc:picChg>
        <pc:picChg chg="add mod">
          <ac:chgData name="Stugg, Joy" userId="123d0d95-2926-45b4-a1ce-34188fbe159b" providerId="ADAL" clId="{AEE52768-C488-4E0D-A05C-FF566C73B3A2}" dt="2024-11-14T16:06:53.526" v="18" actId="14100"/>
          <ac:picMkLst>
            <pc:docMk/>
            <pc:sldMk cId="1788452105" sldId="273"/>
            <ac:picMk id="7" creationId="{26A40A3C-476F-B504-4E54-06FA4C5AE8B9}"/>
          </ac:picMkLst>
        </pc:picChg>
        <pc:picChg chg="del">
          <ac:chgData name="Stugg, Joy" userId="123d0d95-2926-45b4-a1ce-34188fbe159b" providerId="ADAL" clId="{AEE52768-C488-4E0D-A05C-FF566C73B3A2}" dt="2024-11-14T15:47:17.143" v="3" actId="478"/>
          <ac:picMkLst>
            <pc:docMk/>
            <pc:sldMk cId="1788452105" sldId="273"/>
            <ac:picMk id="9" creationId="{818728EF-42A3-7D08-74E2-E9ACD56AD315}"/>
          </ac:picMkLst>
        </pc:picChg>
      </pc:sldChg>
      <pc:sldChg chg="ord">
        <pc:chgData name="Stugg, Joy" userId="123d0d95-2926-45b4-a1ce-34188fbe159b" providerId="ADAL" clId="{AEE52768-C488-4E0D-A05C-FF566C73B3A2}" dt="2024-11-14T15:45:35.896" v="1"/>
        <pc:sldMkLst>
          <pc:docMk/>
          <pc:sldMk cId="3467124019" sldId="274"/>
        </pc:sldMkLst>
      </pc:sldChg>
      <pc:sldChg chg="modSp mod ord">
        <pc:chgData name="Stugg, Joy" userId="123d0d95-2926-45b4-a1ce-34188fbe159b" providerId="ADAL" clId="{AEE52768-C488-4E0D-A05C-FF566C73B3A2}" dt="2024-11-18T16:41:44.717" v="603"/>
        <pc:sldMkLst>
          <pc:docMk/>
          <pc:sldMk cId="1210674755" sldId="279"/>
        </pc:sldMkLst>
        <pc:spChg chg="mod">
          <ac:chgData name="Stugg, Joy" userId="123d0d95-2926-45b4-a1ce-34188fbe159b" providerId="ADAL" clId="{AEE52768-C488-4E0D-A05C-FF566C73B3A2}" dt="2024-11-14T16:09:03.735" v="61" actId="6549"/>
          <ac:spMkLst>
            <pc:docMk/>
            <pc:sldMk cId="1210674755" sldId="279"/>
            <ac:spMk id="3" creationId="{FB2A8537-799B-4240-B45F-4694AC1FF744}"/>
          </ac:spMkLst>
        </pc:spChg>
      </pc:sldChg>
      <pc:sldChg chg="modSp new mod">
        <pc:chgData name="Stugg, Joy" userId="123d0d95-2926-45b4-a1ce-34188fbe159b" providerId="ADAL" clId="{AEE52768-C488-4E0D-A05C-FF566C73B3A2}" dt="2024-11-18T16:33:53.154" v="524" actId="6549"/>
        <pc:sldMkLst>
          <pc:docMk/>
          <pc:sldMk cId="2698036250" sldId="280"/>
        </pc:sldMkLst>
        <pc:spChg chg="mod">
          <ac:chgData name="Stugg, Joy" userId="123d0d95-2926-45b4-a1ce-34188fbe159b" providerId="ADAL" clId="{AEE52768-C488-4E0D-A05C-FF566C73B3A2}" dt="2024-11-14T20:09:51.381" v="153" actId="207"/>
          <ac:spMkLst>
            <pc:docMk/>
            <pc:sldMk cId="2698036250" sldId="280"/>
            <ac:spMk id="2" creationId="{F5B396B1-9DAB-5BFE-BCD1-728E07905BED}"/>
          </ac:spMkLst>
        </pc:spChg>
        <pc:spChg chg="mod">
          <ac:chgData name="Stugg, Joy" userId="123d0d95-2926-45b4-a1ce-34188fbe159b" providerId="ADAL" clId="{AEE52768-C488-4E0D-A05C-FF566C73B3A2}" dt="2024-11-18T16:33:53.154" v="524" actId="6549"/>
          <ac:spMkLst>
            <pc:docMk/>
            <pc:sldMk cId="2698036250" sldId="280"/>
            <ac:spMk id="3" creationId="{A4630F3A-9BC1-3300-92B8-7A3BE1DA7DF0}"/>
          </ac:spMkLst>
        </pc:spChg>
      </pc:sldChg>
      <pc:sldChg chg="del ord">
        <pc:chgData name="Stugg, Joy" userId="123d0d95-2926-45b4-a1ce-34188fbe159b" providerId="ADAL" clId="{AEE52768-C488-4E0D-A05C-FF566C73B3A2}" dt="2024-11-18T16:40:55.479" v="599" actId="47"/>
        <pc:sldMkLst>
          <pc:docMk/>
          <pc:sldMk cId="3845099754" sldId="281"/>
        </pc:sldMkLst>
      </pc:sldChg>
      <pc:sldChg chg="addSp delSp modSp new mod setBg">
        <pc:chgData name="Stugg, Joy" userId="123d0d95-2926-45b4-a1ce-34188fbe159b" providerId="ADAL" clId="{AEE52768-C488-4E0D-A05C-FF566C73B3A2}" dt="2024-11-18T16:16:38.651" v="203" actId="26606"/>
        <pc:sldMkLst>
          <pc:docMk/>
          <pc:sldMk cId="1875586031" sldId="282"/>
        </pc:sldMkLst>
        <pc:spChg chg="mod">
          <ac:chgData name="Stugg, Joy" userId="123d0d95-2926-45b4-a1ce-34188fbe159b" providerId="ADAL" clId="{AEE52768-C488-4E0D-A05C-FF566C73B3A2}" dt="2024-11-18T16:16:38.651" v="203" actId="26606"/>
          <ac:spMkLst>
            <pc:docMk/>
            <pc:sldMk cId="1875586031" sldId="282"/>
            <ac:spMk id="2" creationId="{1C47AA44-FE17-CB4B-56B1-E965CEB5EA28}"/>
          </ac:spMkLst>
        </pc:spChg>
        <pc:spChg chg="del">
          <ac:chgData name="Stugg, Joy" userId="123d0d95-2926-45b4-a1ce-34188fbe159b" providerId="ADAL" clId="{AEE52768-C488-4E0D-A05C-FF566C73B3A2}" dt="2024-11-18T16:14:50.931" v="189"/>
          <ac:spMkLst>
            <pc:docMk/>
            <pc:sldMk cId="1875586031" sldId="282"/>
            <ac:spMk id="3" creationId="{EEFC3132-627D-9679-D565-AF715BA92DCE}"/>
          </ac:spMkLst>
        </pc:spChg>
        <pc:spChg chg="mod">
          <ac:chgData name="Stugg, Joy" userId="123d0d95-2926-45b4-a1ce-34188fbe159b" providerId="ADAL" clId="{AEE52768-C488-4E0D-A05C-FF566C73B3A2}" dt="2024-11-18T16:16:38.651" v="203" actId="26606"/>
          <ac:spMkLst>
            <pc:docMk/>
            <pc:sldMk cId="1875586031" sldId="282"/>
            <ac:spMk id="4" creationId="{8F65936C-10FB-BBB3-5FFF-EA1FA5B3B3EA}"/>
          </ac:spMkLst>
        </pc:spChg>
        <pc:spChg chg="add del">
          <ac:chgData name="Stugg, Joy" userId="123d0d95-2926-45b4-a1ce-34188fbe159b" providerId="ADAL" clId="{AEE52768-C488-4E0D-A05C-FF566C73B3A2}" dt="2024-11-18T16:15:47.303" v="195" actId="26606"/>
          <ac:spMkLst>
            <pc:docMk/>
            <pc:sldMk cId="1875586031" sldId="282"/>
            <ac:spMk id="11" creationId="{F13C74B1-5B17-4795-BED0-7140497B445A}"/>
          </ac:spMkLst>
        </pc:spChg>
        <pc:spChg chg="add del">
          <ac:chgData name="Stugg, Joy" userId="123d0d95-2926-45b4-a1ce-34188fbe159b" providerId="ADAL" clId="{AEE52768-C488-4E0D-A05C-FF566C73B3A2}" dt="2024-11-18T16:15:47.303" v="195" actId="26606"/>
          <ac:spMkLst>
            <pc:docMk/>
            <pc:sldMk cId="1875586031" sldId="282"/>
            <ac:spMk id="13" creationId="{D4974D33-8DC5-464E-8C6D-BE58F0669C17}"/>
          </ac:spMkLst>
        </pc:spChg>
        <pc:spChg chg="add del">
          <ac:chgData name="Stugg, Joy" userId="123d0d95-2926-45b4-a1ce-34188fbe159b" providerId="ADAL" clId="{AEE52768-C488-4E0D-A05C-FF566C73B3A2}" dt="2024-11-18T16:16:38.651" v="203" actId="26606"/>
          <ac:spMkLst>
            <pc:docMk/>
            <pc:sldMk cId="1875586031" sldId="282"/>
            <ac:spMk id="15" creationId="{3F0BE7ED-7814-4273-B18A-F26CC0380380}"/>
          </ac:spMkLst>
        </pc:spChg>
        <pc:spChg chg="add del">
          <ac:chgData name="Stugg, Joy" userId="123d0d95-2926-45b4-a1ce-34188fbe159b" providerId="ADAL" clId="{AEE52768-C488-4E0D-A05C-FF566C73B3A2}" dt="2024-11-18T16:15:55.213" v="197" actId="26606"/>
          <ac:spMkLst>
            <pc:docMk/>
            <pc:sldMk cId="1875586031" sldId="282"/>
            <ac:spMk id="20" creationId="{B95B9BA8-1D69-4796-85F5-B6D0BD52354B}"/>
          </ac:spMkLst>
        </pc:spChg>
        <pc:spChg chg="add del">
          <ac:chgData name="Stugg, Joy" userId="123d0d95-2926-45b4-a1ce-34188fbe159b" providerId="ADAL" clId="{AEE52768-C488-4E0D-A05C-FF566C73B3A2}" dt="2024-11-18T16:16:38.651" v="203" actId="26606"/>
          <ac:spMkLst>
            <pc:docMk/>
            <pc:sldMk cId="1875586031" sldId="282"/>
            <ac:spMk id="23" creationId="{3AFE8227-C443-417B-BA91-520EB1EF4559}"/>
          </ac:spMkLst>
        </pc:spChg>
        <pc:spChg chg="add del">
          <ac:chgData name="Stugg, Joy" userId="123d0d95-2926-45b4-a1ce-34188fbe159b" providerId="ADAL" clId="{AEE52768-C488-4E0D-A05C-FF566C73B3A2}" dt="2024-11-18T16:16:38.651" v="203" actId="26606"/>
          <ac:spMkLst>
            <pc:docMk/>
            <pc:sldMk cId="1875586031" sldId="282"/>
            <ac:spMk id="24" creationId="{907741FC-B544-4A6E-B831-6789D042333D}"/>
          </ac:spMkLst>
        </pc:spChg>
        <pc:spChg chg="add del">
          <ac:chgData name="Stugg, Joy" userId="123d0d95-2926-45b4-a1ce-34188fbe159b" providerId="ADAL" clId="{AEE52768-C488-4E0D-A05C-FF566C73B3A2}" dt="2024-11-18T16:16:37.115" v="201" actId="26606"/>
          <ac:spMkLst>
            <pc:docMk/>
            <pc:sldMk cId="1875586031" sldId="282"/>
            <ac:spMk id="29" creationId="{12609869-9E80-471B-A487-A53288E0E791}"/>
          </ac:spMkLst>
        </pc:spChg>
        <pc:spChg chg="add del">
          <ac:chgData name="Stugg, Joy" userId="123d0d95-2926-45b4-a1ce-34188fbe159b" providerId="ADAL" clId="{AEE52768-C488-4E0D-A05C-FF566C73B3A2}" dt="2024-11-18T16:16:37.115" v="201" actId="26606"/>
          <ac:spMkLst>
            <pc:docMk/>
            <pc:sldMk cId="1875586031" sldId="282"/>
            <ac:spMk id="31" creationId="{7004738A-9D34-43E8-97D2-CA0EED4F8BE0}"/>
          </ac:spMkLst>
        </pc:spChg>
        <pc:spChg chg="add del">
          <ac:chgData name="Stugg, Joy" userId="123d0d95-2926-45b4-a1ce-34188fbe159b" providerId="ADAL" clId="{AEE52768-C488-4E0D-A05C-FF566C73B3A2}" dt="2024-11-18T16:16:37.115" v="201" actId="26606"/>
          <ac:spMkLst>
            <pc:docMk/>
            <pc:sldMk cId="1875586031" sldId="282"/>
            <ac:spMk id="33" creationId="{B8B8D07F-F13E-443E-BA68-2D26672D76B9}"/>
          </ac:spMkLst>
        </pc:spChg>
        <pc:spChg chg="add del">
          <ac:chgData name="Stugg, Joy" userId="123d0d95-2926-45b4-a1ce-34188fbe159b" providerId="ADAL" clId="{AEE52768-C488-4E0D-A05C-FF566C73B3A2}" dt="2024-11-18T16:16:37.115" v="201" actId="26606"/>
          <ac:spMkLst>
            <pc:docMk/>
            <pc:sldMk cId="1875586031" sldId="282"/>
            <ac:spMk id="35" creationId="{2813A4FA-24A5-41ED-A534-3807D1B2F344}"/>
          </ac:spMkLst>
        </pc:spChg>
        <pc:spChg chg="add del">
          <ac:chgData name="Stugg, Joy" userId="123d0d95-2926-45b4-a1ce-34188fbe159b" providerId="ADAL" clId="{AEE52768-C488-4E0D-A05C-FF566C73B3A2}" dt="2024-11-18T16:16:37.115" v="201" actId="26606"/>
          <ac:spMkLst>
            <pc:docMk/>
            <pc:sldMk cId="1875586031" sldId="282"/>
            <ac:spMk id="37" creationId="{C3944F27-CA70-4E84-A51A-E6BF89558979}"/>
          </ac:spMkLst>
        </pc:spChg>
        <pc:grpChg chg="add del">
          <ac:chgData name="Stugg, Joy" userId="123d0d95-2926-45b4-a1ce-34188fbe159b" providerId="ADAL" clId="{AEE52768-C488-4E0D-A05C-FF566C73B3A2}" dt="2024-11-18T16:15:55.213" v="197" actId="26606"/>
          <ac:grpSpMkLst>
            <pc:docMk/>
            <pc:sldMk cId="1875586031" sldId="282"/>
            <ac:grpSpMk id="21" creationId="{D44E3F87-3D58-4B03-86B2-15A5C5B9C964}"/>
          </ac:grpSpMkLst>
        </pc:grpChg>
        <pc:picChg chg="add mod ord">
          <ac:chgData name="Stugg, Joy" userId="123d0d95-2926-45b4-a1ce-34188fbe159b" providerId="ADAL" clId="{AEE52768-C488-4E0D-A05C-FF566C73B3A2}" dt="2024-11-18T16:16:38.651" v="203" actId="26606"/>
          <ac:picMkLst>
            <pc:docMk/>
            <pc:sldMk cId="1875586031" sldId="282"/>
            <ac:picMk id="6" creationId="{0E4167BF-1B7C-2347-F3A7-657C1672FB48}"/>
          </ac:picMkLst>
        </pc:picChg>
      </pc:sldChg>
      <pc:sldChg chg="addSp modSp new mod">
        <pc:chgData name="Stugg, Joy" userId="123d0d95-2926-45b4-a1ce-34188fbe159b" providerId="ADAL" clId="{AEE52768-C488-4E0D-A05C-FF566C73B3A2}" dt="2024-11-18T16:37:47.490" v="535" actId="1076"/>
        <pc:sldMkLst>
          <pc:docMk/>
          <pc:sldMk cId="1576318451" sldId="283"/>
        </pc:sldMkLst>
        <pc:picChg chg="add mod modCrop">
          <ac:chgData name="Stugg, Joy" userId="123d0d95-2926-45b4-a1ce-34188fbe159b" providerId="ADAL" clId="{AEE52768-C488-4E0D-A05C-FF566C73B3A2}" dt="2024-11-18T16:37:47.490" v="535" actId="1076"/>
          <ac:picMkLst>
            <pc:docMk/>
            <pc:sldMk cId="1576318451" sldId="283"/>
            <ac:picMk id="3" creationId="{6DE4EF4F-707D-5478-1213-4535B33BAE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8436-476E-5D7F-D87D-101320E9C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712A7-D330-137A-5565-09BB85345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7B813-7BB5-C288-B24E-CC0E32AE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38537-1643-8D02-6685-0DBD9C4B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18F8A-4240-D684-E629-F237C60E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AD23-2B00-CCF5-2F41-8D3A4439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DBC12-98E6-0628-A10A-DB57C769D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DCE4F-7D56-5CCA-7C05-4F60CE1B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7DFFF-A512-D733-A4A3-AE35FE02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188A4-9AD1-91EE-72CB-6CEDBBF9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5915D-A42C-5D16-5DA1-73C28D71C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807EA-C381-531D-25F0-92F41AFCC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91DA7-A0F0-2D74-FF87-736D8674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4146-ED83-B2B2-C90C-8AFE8976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7EFE-AA0A-61C8-9EB7-164506EB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42D9-4BA4-36D7-282B-55B2D74A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D112-6C0C-966D-53A1-9DE43AEAD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8659-D512-BBE7-16E2-11F00895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EFE2-088B-7C01-2302-D4E92AEE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19843-3297-FDED-8579-86D6AB81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B51A-F6E8-B339-13C3-F2EDA6A8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D0CBF-90D4-7410-013A-E8B53D3C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C9389-3B43-8FFA-7943-6487E660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4BA40-3E4F-D27B-FC46-6A2D52D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EB61A-C38B-D477-9C11-E58745AA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D4E4-6296-E14F-A45B-C6B814CE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22CD-3F95-FB91-399F-945692D94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9D045-E597-F289-1000-40313C8FF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98173-D840-5DAA-C56F-FF7698AD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5476D-9782-6474-D5B8-2B16ECD7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45FEA-EF40-3E04-BAFB-7C77106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0A23-16C6-BB2A-8D34-66AB1B63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9AAC-A308-8875-0FD4-6CDC73FF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D894-2EC9-AB15-C732-779182E51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B2313-ED6B-CD21-A277-63387EE13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83895-5A82-C2B2-A9F0-839C659D1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EA6FB-02DF-0DAD-D28A-13F56AE4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2001D-ACEE-0C97-3A76-45323A4C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26DB8-64F9-9EE6-E77F-488E1275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EC4-DE3C-C2CE-01B3-814A4941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79EB3-4E50-AE6E-D28B-911D1C43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33D6B-EEA4-6CB5-6D36-6AEBA227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499DF-C329-477E-7316-B099A055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9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FDB3C-2A1E-F79C-8EB0-72159328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6CAF9-B1C2-A3F1-23FB-A2A43AC7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9DF-CD36-C012-7B8B-C4C9BEFF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7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2E0B-057B-EF9B-1F15-BFA94039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7CC8E-BA77-4288-4FD3-F67F8BB5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CD976-8625-AFDE-C3BE-02FD5237E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E74B4-76BC-8961-01ED-A7B1F3C1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A8A05-819D-546B-0F00-F685FD38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1F2CB-8188-DAB6-C69D-CF52D7AF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6ABC-C21A-D4C7-09EB-E0FCDDAE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927FC-6DC8-DDBE-5D2C-7D70D3F5B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5C814-DCDE-DD46-5922-3886B0518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65500-3DC2-1E91-C45A-F5570D02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FC103-DEAE-41EF-D926-BEB401F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2EC61-3B20-DF6D-E787-9B4B2D55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0FA96-71CE-46BE-0D90-84279A39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E5289-BAA2-8E7F-C511-C150A0BE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2C3F-7FAC-5885-E2E3-A7D0585E8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152443-655F-4F99-B88E-1FD6ED052E8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4CFB1-B1D7-9334-4579-FB0346CD5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CD82-0D44-58DD-27D7-853144E80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EDB9E2-23B6-4B0A-B7B4-5D793E26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andersonsc.go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DB7CEF-3F3B-0E1B-EDF0-0ADDDDD22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red and blue logo with a elephant and map&#10;&#10;Description automatically generated">
            <a:extLst>
              <a:ext uri="{FF2B5EF4-FFF2-40B4-BE49-F238E27FC236}">
                <a16:creationId xmlns:a16="http://schemas.microsoft.com/office/drawing/2014/main" id="{7411DC7E-250F-9D72-A6EB-ECCF1852D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29" y="2096095"/>
            <a:ext cx="4761905" cy="4761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817C6-ECF7-30F9-45A4-9E683B175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981" y="-10387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E50D32"/>
                </a:solidFill>
              </a:rPr>
              <a:t>ACRP – November 2024 Monthly Meeting</a:t>
            </a:r>
          </a:p>
        </p:txBody>
      </p:sp>
    </p:spTree>
    <p:extLst>
      <p:ext uri="{BB962C8B-B14F-4D97-AF65-F5344CB8AC3E}">
        <p14:creationId xmlns:p14="http://schemas.microsoft.com/office/powerpoint/2010/main" val="84706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31EB-A36C-7F9C-DB36-95D2321A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 Connected With Us!</a:t>
            </a:r>
          </a:p>
        </p:txBody>
      </p:sp>
      <p:pic>
        <p:nvPicPr>
          <p:cNvPr id="5" name="Content Placeholder 4" descr="A green triangle with a white background&#10;&#10;Description automatically generated">
            <a:extLst>
              <a:ext uri="{FF2B5EF4-FFF2-40B4-BE49-F238E27FC236}">
                <a16:creationId xmlns:a16="http://schemas.microsoft.com/office/drawing/2014/main" id="{DF796F69-30AC-36C1-86C2-A89B7999F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28" y="3922210"/>
            <a:ext cx="1482657" cy="1482657"/>
          </a:xfr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97A6EB40-3B65-ECCA-9561-A84AC78F9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57" y="3980909"/>
            <a:ext cx="1482657" cy="1409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012FACBA-50E0-2C71-2A14-E5C1F96D1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57" y="1556464"/>
            <a:ext cx="1482658" cy="1395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logo of a camera&#10;&#10;Description automatically generated">
            <a:extLst>
              <a:ext uri="{FF2B5EF4-FFF2-40B4-BE49-F238E27FC236}">
                <a16:creationId xmlns:a16="http://schemas.microsoft.com/office/drawing/2014/main" id="{42658620-B8C3-FA25-CE9B-254EEAB8A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85" y="1556464"/>
            <a:ext cx="1409700" cy="1409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196C82-C4CE-62D8-0FDB-E5C77D5CB458}"/>
              </a:ext>
            </a:extLst>
          </p:cNvPr>
          <p:cNvSpPr txBox="1"/>
          <p:nvPr/>
        </p:nvSpPr>
        <p:spPr>
          <a:xfrm>
            <a:off x="1428439" y="3009923"/>
            <a:ext cx="275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@andersoncountysc_gop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80AAC-6E0E-1D91-A741-62EA4094EB08}"/>
              </a:ext>
            </a:extLst>
          </p:cNvPr>
          <p:cNvSpPr txBox="1"/>
          <p:nvPr/>
        </p:nvSpPr>
        <p:spPr>
          <a:xfrm>
            <a:off x="7271329" y="3060279"/>
            <a:ext cx="415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Anderson County SC Republican Party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108DA9-7D66-8DB1-052F-3E00DAB969D6}"/>
              </a:ext>
            </a:extLst>
          </p:cNvPr>
          <p:cNvSpPr txBox="1"/>
          <p:nvPr/>
        </p:nvSpPr>
        <p:spPr>
          <a:xfrm>
            <a:off x="1807821" y="5524228"/>
            <a:ext cx="187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andersonscgop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D807F0-3638-C8E1-B8E0-B3B554111BA2}"/>
              </a:ext>
            </a:extLst>
          </p:cNvPr>
          <p:cNvSpPr txBox="1"/>
          <p:nvPr/>
        </p:nvSpPr>
        <p:spPr>
          <a:xfrm>
            <a:off x="8312188" y="5572576"/>
            <a:ext cx="207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@andersonscgop</a:t>
            </a:r>
          </a:p>
        </p:txBody>
      </p:sp>
    </p:spTree>
    <p:extLst>
      <p:ext uri="{BB962C8B-B14F-4D97-AF65-F5344CB8AC3E}">
        <p14:creationId xmlns:p14="http://schemas.microsoft.com/office/powerpoint/2010/main" val="143950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083A-0C7E-6A2B-FD9C-3F267C8C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South Carolina Republican Creed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43BB-7C26-D4DA-CE7F-9304C65E4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I do not choose to be a common man. It is my right to be uncommon.</a:t>
            </a:r>
          </a:p>
          <a:p>
            <a:pPr marL="0" indent="0" algn="ctr">
              <a:buNone/>
            </a:pPr>
            <a:r>
              <a:rPr lang="en-US" dirty="0"/>
              <a:t>If I can seek opportunity, not security, I want to take the calculated risk to dream and build, to fail and to succeed. I refuse to barter incentive for dole.</a:t>
            </a:r>
          </a:p>
          <a:p>
            <a:pPr marL="0" indent="0" algn="ctr">
              <a:buNone/>
            </a:pPr>
            <a:r>
              <a:rPr lang="en-US" dirty="0"/>
              <a:t>I prefer the challenges of life to guaranteed security, the thrill of fulfillment to the stale calm of utopia.</a:t>
            </a:r>
          </a:p>
          <a:p>
            <a:pPr marL="0" indent="0" algn="ctr">
              <a:buNone/>
            </a:pPr>
            <a:r>
              <a:rPr lang="en-US" dirty="0"/>
              <a:t>I will not trade freedom for beneficence, nor my dignity for a handout.</a:t>
            </a:r>
          </a:p>
          <a:p>
            <a:pPr marL="0" indent="0" algn="ctr">
              <a:buNone/>
            </a:pPr>
            <a:r>
              <a:rPr lang="en-US" dirty="0"/>
              <a:t>I will never cower before any master, save my God.</a:t>
            </a:r>
          </a:p>
          <a:p>
            <a:pPr marL="0" indent="0" algn="ctr">
              <a:buNone/>
            </a:pPr>
            <a:r>
              <a:rPr lang="en-US" dirty="0"/>
              <a:t>It is my heritage to stand erect, proud and unafraid. To think and act for myself, enjoy the benefit of my creations; to face the whole world boldly and say, “I am a free American.”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2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2DEF0-0B8F-4748-5BCB-BB6357B7A7F6}"/>
              </a:ext>
            </a:extLst>
          </p:cNvPr>
          <p:cNvSpPr txBox="1"/>
          <p:nvPr/>
        </p:nvSpPr>
        <p:spPr>
          <a:xfrm>
            <a:off x="30598" y="1566963"/>
            <a:ext cx="45148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WE WON!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Out with the OLD,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and into the </a:t>
            </a:r>
            <a:r>
              <a:rPr lang="en-US" sz="4000" b="1" dirty="0">
                <a:solidFill>
                  <a:srgbClr val="D2AA00"/>
                </a:solidFill>
              </a:rPr>
              <a:t>GOLD.</a:t>
            </a:r>
          </a:p>
          <a:p>
            <a:pPr algn="ctr"/>
            <a:endParaRPr lang="en-US" sz="4000" b="1" dirty="0">
              <a:solidFill>
                <a:srgbClr val="D2AA00"/>
              </a:solidFill>
            </a:endParaRPr>
          </a:p>
          <a:p>
            <a:pPr algn="ctr"/>
            <a:r>
              <a:rPr lang="en-US" sz="1200" dirty="0"/>
              <a:t>We are forging the way into beautiful America’s </a:t>
            </a:r>
            <a:r>
              <a:rPr lang="en-US" sz="1200" b="1" dirty="0">
                <a:solidFill>
                  <a:srgbClr val="D2AA00"/>
                </a:solidFill>
              </a:rPr>
              <a:t>GOLDEN</a:t>
            </a:r>
            <a:r>
              <a:rPr lang="en-US" sz="1200" dirty="0"/>
              <a:t> age!</a:t>
            </a:r>
          </a:p>
          <a:p>
            <a:pPr algn="ctr"/>
            <a:r>
              <a:rPr lang="en-US" sz="1200" b="1" dirty="0">
                <a:solidFill>
                  <a:srgbClr val="D2AA00"/>
                </a:solidFill>
              </a:rPr>
              <a:t>#goldenage</a:t>
            </a:r>
          </a:p>
        </p:txBody>
      </p:sp>
      <p:pic>
        <p:nvPicPr>
          <p:cNvPr id="6" name="Picture 5" descr="A red and white poster with text and an elephant&#10;&#10;Description automatically generated">
            <a:extLst>
              <a:ext uri="{FF2B5EF4-FFF2-40B4-BE49-F238E27FC236}">
                <a16:creationId xmlns:a16="http://schemas.microsoft.com/office/drawing/2014/main" id="{03298934-B2D8-D82C-F201-02383401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6"/>
          <a:stretch/>
        </p:blipFill>
        <p:spPr>
          <a:xfrm>
            <a:off x="4545444" y="0"/>
            <a:ext cx="8047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96B1-9DAB-5BFE-BCD1-728E0790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WINNERS FOR ANDERSON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0F3A-9BC1-3300-92B8-7A3BE1DA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i="0" dirty="0">
                <a:effectLst/>
                <a:latin typeface="inherit"/>
              </a:rPr>
              <a:t>US 3rd Congressional District -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Sheri Biggs</a:t>
            </a:r>
            <a:endParaRPr lang="en-US" i="0" dirty="0">
              <a:effectLst/>
              <a:latin typeface="inherit"/>
            </a:endParaRPr>
          </a:p>
          <a:p>
            <a:pPr algn="l"/>
            <a:r>
              <a:rPr lang="en-US" i="0" dirty="0">
                <a:effectLst/>
                <a:latin typeface="inherit"/>
              </a:rPr>
              <a:t>State Senator, District 3 - </a:t>
            </a:r>
            <a:r>
              <a:rPr lang="en-US" dirty="0">
                <a:solidFill>
                  <a:srgbClr val="FF0000"/>
                </a:solidFill>
                <a:latin typeface="inherit"/>
              </a:rPr>
              <a:t>Richard J Cash</a:t>
            </a:r>
            <a:endParaRPr lang="en-US" i="0" dirty="0">
              <a:effectLst/>
              <a:latin typeface="inherit"/>
            </a:endParaRPr>
          </a:p>
          <a:p>
            <a:pPr algn="l"/>
            <a:r>
              <a:rPr lang="en-US" i="0" dirty="0">
                <a:effectLst/>
                <a:latin typeface="inherit"/>
              </a:rPr>
              <a:t>State Senator, District 4 - 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Mike Gambrell </a:t>
            </a:r>
            <a:r>
              <a:rPr lang="en-US" i="0" dirty="0">
                <a:effectLst/>
                <a:latin typeface="inherit"/>
              </a:rPr>
              <a:t>- </a:t>
            </a:r>
          </a:p>
          <a:p>
            <a:r>
              <a:rPr lang="en-US" i="0" dirty="0">
                <a:effectLst/>
                <a:latin typeface="inherit"/>
              </a:rPr>
              <a:t>Republican State House Members: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Thomas Beach (D10)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,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April Cromer (D6)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, Lee Gilreath (D7), Don Chapman (D8),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Blake Sanders (D9)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,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Craig Gagnon (D11), *Chris Huff (D28)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 </a:t>
            </a:r>
          </a:p>
          <a:p>
            <a:r>
              <a:rPr lang="en-US" i="0" dirty="0">
                <a:effectLst/>
                <a:latin typeface="inherit"/>
              </a:rPr>
              <a:t>County Council Members: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James Davis (D6)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, Chris Sullivan (D1), Cindy Wilson (D7), Brett Sanders (D4), Tommy Dunn (D5),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Greg Elgin (D3)</a:t>
            </a:r>
            <a:endParaRPr lang="en-US" i="0" dirty="0">
              <a:solidFill>
                <a:srgbClr val="FF0000"/>
              </a:solidFill>
              <a:effectLst/>
              <a:latin typeface="inherit"/>
            </a:endParaRPr>
          </a:p>
          <a:p>
            <a:r>
              <a:rPr lang="en-US" i="0" dirty="0">
                <a:effectLst/>
                <a:latin typeface="inherit"/>
              </a:rPr>
              <a:t>Anderson County Auditor - 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John </a:t>
            </a:r>
            <a:r>
              <a:rPr lang="en-US" i="0" dirty="0" err="1">
                <a:solidFill>
                  <a:srgbClr val="FF0000"/>
                </a:solidFill>
                <a:effectLst/>
                <a:latin typeface="inherit"/>
              </a:rPr>
              <a:t>Benca</a:t>
            </a:r>
            <a:endParaRPr lang="en-US" i="0" dirty="0">
              <a:effectLst/>
              <a:latin typeface="inherit"/>
            </a:endParaRPr>
          </a:p>
          <a:p>
            <a:r>
              <a:rPr lang="en-US" strike="noStrike" dirty="0">
                <a:latin typeface="inherit"/>
              </a:rPr>
              <a:t>Anderson County Coroner - </a:t>
            </a:r>
            <a:r>
              <a:rPr lang="en-US" strike="noStrike" dirty="0">
                <a:solidFill>
                  <a:srgbClr val="FF0000"/>
                </a:solidFill>
                <a:latin typeface="inherit"/>
              </a:rPr>
              <a:t>Greg Shore</a:t>
            </a:r>
            <a:endParaRPr lang="en-US" strike="noStrike" dirty="0">
              <a:latin typeface="inherit"/>
            </a:endParaRPr>
          </a:p>
          <a:p>
            <a:pPr algn="l"/>
            <a:r>
              <a:rPr lang="en-US" i="0" dirty="0">
                <a:effectLst/>
                <a:latin typeface="inherit"/>
              </a:rPr>
              <a:t>Anderson County Sheriff - 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Chad McBride</a:t>
            </a:r>
            <a:endParaRPr lang="en-US" i="0" strike="noStrike" dirty="0">
              <a:effectLst/>
              <a:latin typeface="inherit"/>
            </a:endParaRPr>
          </a:p>
          <a:p>
            <a:r>
              <a:rPr lang="en-US" i="0" dirty="0">
                <a:effectLst/>
                <a:latin typeface="inherit"/>
              </a:rPr>
              <a:t>Anderson County Treasurer - 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Jason Phillips</a:t>
            </a:r>
            <a:endParaRPr lang="en-US" i="0" dirty="0">
              <a:effectLst/>
              <a:latin typeface="inherit"/>
            </a:endParaRPr>
          </a:p>
          <a:p>
            <a:r>
              <a:rPr lang="en-US" i="0" dirty="0">
                <a:effectLst/>
                <a:latin typeface="inherit"/>
              </a:rPr>
              <a:t>10th Circuit Solicitor -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Micah Black</a:t>
            </a:r>
            <a:endParaRPr lang="en-US" i="0" dirty="0">
              <a:effectLst/>
              <a:latin typeface="inherit"/>
            </a:endParaRPr>
          </a:p>
          <a:p>
            <a:pPr algn="l"/>
            <a:r>
              <a:rPr lang="en-US" i="0" dirty="0">
                <a:effectLst/>
                <a:latin typeface="inherit"/>
              </a:rPr>
              <a:t>School District Board Members: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Troy </a:t>
            </a:r>
            <a:r>
              <a:rPr lang="en-US" i="0" strike="noStrike" dirty="0" err="1">
                <a:solidFill>
                  <a:srgbClr val="FF0000"/>
                </a:solidFill>
                <a:effectLst/>
                <a:latin typeface="inherit"/>
              </a:rPr>
              <a:t>Haguewood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 (D5, A1)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, </a:t>
            </a:r>
            <a:r>
              <a:rPr lang="en-US" i="0" strike="noStrike" dirty="0">
                <a:solidFill>
                  <a:srgbClr val="FF0000"/>
                </a:solidFill>
                <a:effectLst/>
                <a:latin typeface="inherit"/>
              </a:rPr>
              <a:t>Bill Thompson III</a:t>
            </a:r>
            <a:r>
              <a:rPr lang="en-US" i="0" dirty="0">
                <a:solidFill>
                  <a:srgbClr val="FF0000"/>
                </a:solidFill>
                <a:effectLst/>
                <a:latin typeface="inherit"/>
              </a:rPr>
              <a:t> (D5, At Large), Tripp Dukes (D5, A7)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3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AA44-FE17-CB4B-56B1-E965CEB5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NOW, WE WORK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Placeholder 5" descr="A cartoon of an eagle looking at an elephant&#10;&#10;Description automatically generated">
            <a:extLst>
              <a:ext uri="{FF2B5EF4-FFF2-40B4-BE49-F238E27FC236}">
                <a16:creationId xmlns:a16="http://schemas.microsoft.com/office/drawing/2014/main" id="{0E4167BF-1B7C-2347-F3A7-657C1672FB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5936C-10FB-BBB3-5FFF-EA1FA5B3B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By the time Trump is sworn in, </a:t>
            </a:r>
            <a:r>
              <a:rPr lang="en-US" sz="1600" u="sng" dirty="0"/>
              <a:t>know</a:t>
            </a:r>
            <a:r>
              <a:rPr lang="en-US" sz="1600" dirty="0"/>
              <a:t> your elected servants in your state legislature and in Congress by names.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Follow them on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Have their office number saved in your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Pay attention to what they are championing and resisting.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Hold them accountable</a:t>
            </a:r>
            <a:r>
              <a:rPr lang="en-US" sz="1600" dirty="0"/>
              <a:t> for the clear mandate sent by </a:t>
            </a:r>
            <a:r>
              <a:rPr lang="en-US" sz="1600" b="1" dirty="0">
                <a:solidFill>
                  <a:srgbClr val="FF0000"/>
                </a:solidFill>
              </a:rPr>
              <a:t>WE THE PEOPLE to MAKE AMERICA HEALTHY, SAFE, PROSPEROUS, AND GREAT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8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DE4EF4F-707D-5478-1213-4535B33BA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b="17279"/>
          <a:stretch/>
        </p:blipFill>
        <p:spPr>
          <a:xfrm>
            <a:off x="2793479" y="-32005"/>
            <a:ext cx="6605041" cy="68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497BE-75BF-B7A3-D289-C074F14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Upcoming Events:</a:t>
            </a:r>
          </a:p>
        </p:txBody>
      </p:sp>
      <p:pic>
        <p:nvPicPr>
          <p:cNvPr id="7" name="Content Placeholder 6" descr="A poster for a christmas party&#10;&#10;Description automatically generated">
            <a:extLst>
              <a:ext uri="{FF2B5EF4-FFF2-40B4-BE49-F238E27FC236}">
                <a16:creationId xmlns:a16="http://schemas.microsoft.com/office/drawing/2014/main" id="{26A40A3C-476F-B504-4E54-06FA4C5AE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61" y="94085"/>
            <a:ext cx="6668133" cy="6668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552946-80AA-B281-C24A-82E7CECC454F}"/>
              </a:ext>
            </a:extLst>
          </p:cNvPr>
          <p:cNvSpPr txBox="1"/>
          <p:nvPr/>
        </p:nvSpPr>
        <p:spPr>
          <a:xfrm>
            <a:off x="673178" y="472887"/>
            <a:ext cx="3060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LIVE MUSIC!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4AB63-7A7D-21F4-8C31-72FC86D5C7D0}"/>
              </a:ext>
            </a:extLst>
          </p:cNvPr>
          <p:cNvSpPr txBox="1"/>
          <p:nvPr/>
        </p:nvSpPr>
        <p:spPr>
          <a:xfrm>
            <a:off x="323438" y="5301015"/>
            <a:ext cx="4287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LIVE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ENTERTAINMENT!</a:t>
            </a:r>
          </a:p>
        </p:txBody>
      </p:sp>
    </p:spTree>
    <p:extLst>
      <p:ext uri="{BB962C8B-B14F-4D97-AF65-F5344CB8AC3E}">
        <p14:creationId xmlns:p14="http://schemas.microsoft.com/office/powerpoint/2010/main" val="178845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7CAA-1867-B990-3B1D-855F663B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Events: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8537-799B-4240-B45F-4694AC1F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Anderson Christmas Parade</a:t>
            </a:r>
            <a:r>
              <a:rPr lang="en-US" dirty="0"/>
              <a:t>: December 8, 2024 @ 3pm</a:t>
            </a:r>
          </a:p>
          <a:p>
            <a:pPr lvl="1"/>
            <a:r>
              <a:rPr lang="en-US" dirty="0"/>
              <a:t>Contact </a:t>
            </a:r>
            <a:r>
              <a:rPr lang="en-US" b="1" dirty="0"/>
              <a:t>David Rankin (864) 933-4426 </a:t>
            </a:r>
            <a:r>
              <a:rPr lang="en-US" dirty="0"/>
              <a:t>or </a:t>
            </a:r>
            <a:r>
              <a:rPr lang="en-US" b="1" dirty="0"/>
              <a:t>Sandra Rankin (864) 933-4399 </a:t>
            </a:r>
            <a:r>
              <a:rPr lang="en-US" dirty="0"/>
              <a:t>for additional information</a:t>
            </a:r>
          </a:p>
          <a:p>
            <a:pPr lvl="1"/>
            <a:endParaRPr lang="en-US" dirty="0"/>
          </a:p>
        </p:txBody>
      </p:sp>
      <p:pic>
        <p:nvPicPr>
          <p:cNvPr id="5" name="Picture 4" descr="A group of people on a street&#10;&#10;Description automatically generated">
            <a:extLst>
              <a:ext uri="{FF2B5EF4-FFF2-40B4-BE49-F238E27FC236}">
                <a16:creationId xmlns:a16="http://schemas.microsoft.com/office/drawing/2014/main" id="{CBA11563-7848-66F3-A893-3C3C6474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98578" y="3017639"/>
            <a:ext cx="6773741" cy="32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7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ECF-33D9-EBB0-6117-AF0549F9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67" y="1262747"/>
            <a:ext cx="7315899" cy="1325563"/>
          </a:xfrm>
        </p:spPr>
        <p:txBody>
          <a:bodyPr/>
          <a:lstStyle/>
          <a:p>
            <a:pPr algn="ctr"/>
            <a:r>
              <a:rPr lang="en-US" dirty="0"/>
              <a:t>Now Presenting: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AD7D-C919-02DE-2487-DAB77D2D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81" y="3003768"/>
            <a:ext cx="5134761" cy="85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solidFill>
                  <a:srgbClr val="E50D3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andersonsc.gop</a:t>
            </a:r>
            <a:endParaRPr lang="en-US" sz="5400" dirty="0">
              <a:solidFill>
                <a:srgbClr val="E50D3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6698E-F3B5-2263-1766-C83F7EEA7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0601" y="46430"/>
            <a:ext cx="3143801" cy="68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477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inherit</vt:lpstr>
      <vt:lpstr>Office Theme</vt:lpstr>
      <vt:lpstr>ACRP – November 2024 Monthly Meeting</vt:lpstr>
      <vt:lpstr>The South Carolina Republican Creed</vt:lpstr>
      <vt:lpstr>PowerPoint Presentation</vt:lpstr>
      <vt:lpstr>WINNERS FOR ANDERSON COUNTY</vt:lpstr>
      <vt:lpstr>NOW, WE WORK</vt:lpstr>
      <vt:lpstr>PowerPoint Presentation</vt:lpstr>
      <vt:lpstr>Upcoming Events:</vt:lpstr>
      <vt:lpstr>Upcoming Events:</vt:lpstr>
      <vt:lpstr>Now Presenting:</vt:lpstr>
      <vt:lpstr>Get Connected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 Gum</dc:creator>
  <cp:lastModifiedBy>Stugg, Joy</cp:lastModifiedBy>
  <cp:revision>11</cp:revision>
  <dcterms:created xsi:type="dcterms:W3CDTF">2024-10-19T23:51:17Z</dcterms:created>
  <dcterms:modified xsi:type="dcterms:W3CDTF">2024-11-18T16:41:47Z</dcterms:modified>
</cp:coreProperties>
</file>